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wia Kolinska" initials="SK" lastIdx="1" clrIdx="0">
    <p:extLst>
      <p:ext uri="{19B8F6BF-5375-455C-9EA6-DF929625EA0E}">
        <p15:presenceInfo xmlns:p15="http://schemas.microsoft.com/office/powerpoint/2012/main" userId="Sylwia Kolin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15T13:27:21.959" idx="1">
    <p:pos x="7486" y="116"/>
    <p:text>PPP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B14C28-0F03-4559-A240-3B29E046C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11B0CF-BBAF-4CA3-A63D-C3254C617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F64643-1499-4632-9E60-851A610B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1C77D7-FEE9-4F9B-BB2F-E3A83B64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E7EAAF-FD82-4CB6-B25C-E2D1C66B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46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734EC-F391-4444-A42F-2C50AACC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3339D32-0B3B-4390-B180-05B28D90F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62C053-63EB-41FB-97BF-6398900F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2B2788-945A-4FCA-8AA8-5A8DD3FD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14FF50-868F-4DD4-9028-AE922E2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35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D2F2FAD-88F8-4B9C-9DE5-17EABC994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23AAD8F-9510-4CC0-843D-E2F3FED9F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7EBF1B-49BE-4895-90D2-F0945B0E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D3C674-12F6-43B6-B818-75BE7C0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A5E1C0-AC5D-4A8F-99D0-00A9480D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0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282EDA-0AA5-431D-98F2-9E568C62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0B0495-684A-49D0-B8CF-6841831A7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E553AD-7344-4497-96C4-F49CFFC1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298630-54E2-44F7-9BAC-C01E5F02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B4E6B4-7707-4E31-BF6B-29F7931D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90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739DF-9978-47E8-91FE-CC46E2A8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F469E41-6DA9-4A61-953E-1221A4E2F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F3CCE7-4C64-4076-8B77-7737837A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CF9D11-C3EE-47CC-9897-52D38511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527DAD-0A30-47D8-BFDC-A26D0A27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34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BF82F9-ADB2-4FE8-B726-0728DAD56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7E7C7F-A730-4036-AA28-946B96E1B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5B50D7-4F7F-4E5B-988B-B3B709EB8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4054D2-DCC4-4FD4-BE84-0EC8BD8F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1D0F36-B076-473E-9052-8B044A17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30E581F-48CE-4B8C-840B-7633CEBD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75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5E46FE-D905-45EA-B25A-C61AFB1A2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51084C-F010-4651-9532-A97DA985B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8FDFE2-F1C6-471A-B109-B63D26DE1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DD03587-2B0D-4FEB-93FF-6AF91CE76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DC92576-DA6B-4156-AA56-712F1BFFC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4F9D03-9EE3-42F9-ADBA-0A2DE15FE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9CB6C55-AEEE-44A2-BA46-271E3C61C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5CA2315-FF04-4268-AF96-844E1522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67BFC-5FEC-4836-879E-ED0A5DA4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A9E687F-4C95-4D43-865E-DAFBAAAF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27CE51F-BC66-40F1-9A30-0531C94C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594893-81C9-454B-8C66-F914A36A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64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580851-19E0-4909-AD4C-AC737F21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2FEC055-9884-4802-8901-024B6AEC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457AC6-20F9-4966-AEB6-0F0F1DF0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5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7C786-6E40-4E8F-8C4B-7799CA3EB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6ED6F-7AF2-4B3F-9AED-ED3A141AC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9313FF-754C-48AF-9F3E-3012CD073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BBD1FF-EAE2-45B4-BBED-441DE9BD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ECF6212-C672-48C0-8D08-3AEB8F26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5B9410A-2E7F-47A5-82D2-FB6BFBFC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7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998D-A727-4745-8DF9-A8EF7AA46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229FBAF-83FA-4545-9AB4-B62FBCD09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7651C0D-1F16-45AE-AAC6-861CF4C8B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35A17D-AE9F-4F61-B30E-3183A9B7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BBFE89-2274-46E0-99E8-1926FBA8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0C011A-A436-4DDF-B153-D9A0C39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29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B8EA8A7-B152-432C-986C-B3DC2A1A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43863B-E995-4A12-9439-7FF82726E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D60244-16F1-46EF-8F53-D180EBFC3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6DAE-F994-4CC0-BCDC-9764681E06F6}" type="datetimeFigureOut">
              <a:rPr lang="pl-PL" smtClean="0"/>
              <a:t>2024-03-26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B23DC2-ABC3-4C38-8909-B15037360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439051-79DC-4D0E-A0CB-510DAC843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27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EDF397-10F9-497B-A1FD-5EFF35A3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329F06-2647-49B3-A568-19923B32E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E80FDB3-94B3-4236-B4CD-E09C1896F5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05" t="31716" r="38762" b="18188"/>
          <a:stretch/>
        </p:blipFill>
        <p:spPr>
          <a:xfrm>
            <a:off x="117768" y="71360"/>
            <a:ext cx="11092960" cy="6009504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C060B00-AA15-475F-8C7F-CCDE0B918AE9}"/>
              </a:ext>
            </a:extLst>
          </p:cNvPr>
          <p:cNvSpPr/>
          <p:nvPr/>
        </p:nvSpPr>
        <p:spPr>
          <a:xfrm rot="20512009">
            <a:off x="10632752" y="2746749"/>
            <a:ext cx="328473" cy="165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TĘŻNIA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C5F0BC30-8EC7-4EF0-8A1F-98E29ED3CD30}"/>
              </a:ext>
            </a:extLst>
          </p:cNvPr>
          <p:cNvSpPr/>
          <p:nvPr/>
        </p:nvSpPr>
        <p:spPr>
          <a:xfrm rot="1471376">
            <a:off x="2225261" y="3621170"/>
            <a:ext cx="688158" cy="330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rgbClr val="FFFF00"/>
                </a:solidFill>
              </a:rPr>
              <a:t>MAŁY LOKAL NR 1  </a:t>
            </a:r>
          </a:p>
          <a:p>
            <a:pPr algn="ctr"/>
            <a:endParaRPr lang="pl-PL" sz="1000" dirty="0">
              <a:solidFill>
                <a:srgbClr val="FFFF00"/>
              </a:solidFill>
            </a:endParaRPr>
          </a:p>
        </p:txBody>
      </p:sp>
      <p:sp>
        <p:nvSpPr>
          <p:cNvPr id="9" name="Owal 8">
            <a:extLst>
              <a:ext uri="{FF2B5EF4-FFF2-40B4-BE49-F238E27FC236}">
                <a16:creationId xmlns:a16="http://schemas.microsoft.com/office/drawing/2014/main" id="{BE7C73C1-8784-4B52-872C-F2128BAAD321}"/>
              </a:ext>
            </a:extLst>
          </p:cNvPr>
          <p:cNvSpPr/>
          <p:nvPr/>
        </p:nvSpPr>
        <p:spPr>
          <a:xfrm>
            <a:off x="652490" y="1704512"/>
            <a:ext cx="159798" cy="142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31891CDC-DDFA-46C3-846B-DEBACB0573F9}"/>
              </a:ext>
            </a:extLst>
          </p:cNvPr>
          <p:cNvSpPr/>
          <p:nvPr/>
        </p:nvSpPr>
        <p:spPr>
          <a:xfrm>
            <a:off x="602833" y="2155290"/>
            <a:ext cx="165068" cy="115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FFC04782-7DCE-4F40-B205-6377AF343103}"/>
              </a:ext>
            </a:extLst>
          </p:cNvPr>
          <p:cNvSpPr/>
          <p:nvPr/>
        </p:nvSpPr>
        <p:spPr>
          <a:xfrm>
            <a:off x="835245" y="2006352"/>
            <a:ext cx="200579" cy="15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id="{2BBE58EF-CFC2-438A-8948-35292C6EDB18}"/>
              </a:ext>
            </a:extLst>
          </p:cNvPr>
          <p:cNvSpPr/>
          <p:nvPr/>
        </p:nvSpPr>
        <p:spPr>
          <a:xfrm>
            <a:off x="377612" y="1869605"/>
            <a:ext cx="200579" cy="142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4ADDC0E7-2CBF-424D-A373-68ADDE0BA173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5556" y="2814091"/>
            <a:ext cx="523783" cy="488532"/>
          </a:xfrm>
          <a:prstGeom prst="bentConnector3">
            <a:avLst>
              <a:gd name="adj1" fmla="val 483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: łamany 17">
            <a:extLst>
              <a:ext uri="{FF2B5EF4-FFF2-40B4-BE49-F238E27FC236}">
                <a16:creationId xmlns:a16="http://schemas.microsoft.com/office/drawing/2014/main" id="{222A074E-FD99-46DF-AD83-B8E10AD0933B}"/>
              </a:ext>
            </a:extLst>
          </p:cNvPr>
          <p:cNvCxnSpPr>
            <a:cxnSpLocks/>
          </p:cNvCxnSpPr>
          <p:nvPr/>
        </p:nvCxnSpPr>
        <p:spPr>
          <a:xfrm>
            <a:off x="861134" y="2667418"/>
            <a:ext cx="488533" cy="30660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 20">
            <a:extLst>
              <a:ext uri="{FF2B5EF4-FFF2-40B4-BE49-F238E27FC236}">
                <a16:creationId xmlns:a16="http://schemas.microsoft.com/office/drawing/2014/main" id="{E68EC75C-42C4-467F-98BF-DC5CB4453050}"/>
              </a:ext>
            </a:extLst>
          </p:cNvPr>
          <p:cNvSpPr/>
          <p:nvPr/>
        </p:nvSpPr>
        <p:spPr>
          <a:xfrm rot="21254630">
            <a:off x="9852682" y="5177200"/>
            <a:ext cx="278548" cy="217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pl-PL" sz="800" dirty="0"/>
              <a:t>WC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9B03B70F-3845-4E78-AB7D-284D1353855E}"/>
              </a:ext>
            </a:extLst>
          </p:cNvPr>
          <p:cNvSpPr/>
          <p:nvPr/>
        </p:nvSpPr>
        <p:spPr>
          <a:xfrm rot="20368946">
            <a:off x="2424058" y="5588103"/>
            <a:ext cx="342918" cy="256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/>
              <a:t>KAWA</a:t>
            </a:r>
          </a:p>
        </p:txBody>
      </p:sp>
      <p:sp>
        <p:nvSpPr>
          <p:cNvPr id="30" name="Owal 29">
            <a:extLst>
              <a:ext uri="{FF2B5EF4-FFF2-40B4-BE49-F238E27FC236}">
                <a16:creationId xmlns:a16="http://schemas.microsoft.com/office/drawing/2014/main" id="{7F817295-E119-4529-B199-6811C88DB78A}"/>
              </a:ext>
            </a:extLst>
          </p:cNvPr>
          <p:cNvSpPr/>
          <p:nvPr/>
        </p:nvSpPr>
        <p:spPr>
          <a:xfrm rot="21055879">
            <a:off x="1970683" y="1240607"/>
            <a:ext cx="3197325" cy="25881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>
              <a:highlight>
                <a:srgbClr val="C0C0C0"/>
              </a:highlight>
            </a:endParaRPr>
          </a:p>
        </p:txBody>
      </p:sp>
      <p:sp>
        <p:nvSpPr>
          <p:cNvPr id="61" name="Strzałka: w górę i w dół 60">
            <a:extLst>
              <a:ext uri="{FF2B5EF4-FFF2-40B4-BE49-F238E27FC236}">
                <a16:creationId xmlns:a16="http://schemas.microsoft.com/office/drawing/2014/main" id="{A539EEDD-14E4-4575-83AE-2CE9912461D6}"/>
              </a:ext>
            </a:extLst>
          </p:cNvPr>
          <p:cNvSpPr/>
          <p:nvPr/>
        </p:nvSpPr>
        <p:spPr>
          <a:xfrm rot="21151397">
            <a:off x="5302039" y="2970954"/>
            <a:ext cx="328553" cy="1747428"/>
          </a:xfrm>
          <a:prstGeom prst="up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WEJŚCIE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912B1F0C-D922-488E-9EA7-FE7FDC05DD5E}"/>
              </a:ext>
            </a:extLst>
          </p:cNvPr>
          <p:cNvCxnSpPr>
            <a:cxnSpLocks/>
          </p:cNvCxnSpPr>
          <p:nvPr/>
        </p:nvCxnSpPr>
        <p:spPr>
          <a:xfrm flipV="1">
            <a:off x="3107184" y="4873841"/>
            <a:ext cx="7759084" cy="10228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6F955530-7781-465B-AF94-3D4451A4E360}"/>
              </a:ext>
            </a:extLst>
          </p:cNvPr>
          <p:cNvCxnSpPr/>
          <p:nvPr/>
        </p:nvCxnSpPr>
        <p:spPr>
          <a:xfrm flipH="1" flipV="1">
            <a:off x="1136342" y="1449511"/>
            <a:ext cx="1873188" cy="44471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9BFB6801-075C-456C-804A-408F91A184E8}"/>
              </a:ext>
            </a:extLst>
          </p:cNvPr>
          <p:cNvCxnSpPr/>
          <p:nvPr/>
        </p:nvCxnSpPr>
        <p:spPr>
          <a:xfrm flipV="1">
            <a:off x="1255036" y="896645"/>
            <a:ext cx="2020824" cy="4349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680F7171-DA7F-4D82-A18A-D25F97DBC3FD}"/>
              </a:ext>
            </a:extLst>
          </p:cNvPr>
          <p:cNvCxnSpPr/>
          <p:nvPr/>
        </p:nvCxnSpPr>
        <p:spPr>
          <a:xfrm>
            <a:off x="3270019" y="874450"/>
            <a:ext cx="5663953" cy="4793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id="{B592903D-564E-47F9-AB3D-83AEA0CF9E90}"/>
              </a:ext>
            </a:extLst>
          </p:cNvPr>
          <p:cNvCxnSpPr/>
          <p:nvPr/>
        </p:nvCxnSpPr>
        <p:spPr>
          <a:xfrm>
            <a:off x="9037468" y="1331597"/>
            <a:ext cx="727969" cy="6747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538292B3-6C86-400B-880C-C5B8EA7522D8}"/>
              </a:ext>
            </a:extLst>
          </p:cNvPr>
          <p:cNvCxnSpPr/>
          <p:nvPr/>
        </p:nvCxnSpPr>
        <p:spPr>
          <a:xfrm>
            <a:off x="9842458" y="2083577"/>
            <a:ext cx="489536" cy="8734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id="{6086E995-1945-488D-9C8E-53CE1AFE18FF}"/>
              </a:ext>
            </a:extLst>
          </p:cNvPr>
          <p:cNvCxnSpPr/>
          <p:nvPr/>
        </p:nvCxnSpPr>
        <p:spPr>
          <a:xfrm>
            <a:off x="10331994" y="2974019"/>
            <a:ext cx="604970" cy="18998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27D2B65A-518B-4135-8C53-C6813114C576}"/>
              </a:ext>
            </a:extLst>
          </p:cNvPr>
          <p:cNvSpPr txBox="1"/>
          <p:nvPr/>
        </p:nvSpPr>
        <p:spPr>
          <a:xfrm rot="19812865">
            <a:off x="5633542" y="1340461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900" dirty="0"/>
              <a:t>BUDYNEK AMFITEATRU</a:t>
            </a:r>
          </a:p>
          <a:p>
            <a:endParaRPr lang="pl-PL" sz="900" dirty="0"/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0A0FAAF0-3A17-4EF2-8ECD-C9F501E8A182}"/>
              </a:ext>
            </a:extLst>
          </p:cNvPr>
          <p:cNvSpPr txBox="1"/>
          <p:nvPr/>
        </p:nvSpPr>
        <p:spPr>
          <a:xfrm rot="16200000">
            <a:off x="3526950" y="1628549"/>
            <a:ext cx="615553" cy="189524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400" dirty="0"/>
              <a:t>WIDOWNIA AMFITEATRU</a:t>
            </a:r>
          </a:p>
        </p:txBody>
      </p:sp>
      <p:sp>
        <p:nvSpPr>
          <p:cNvPr id="40" name="Owal 39">
            <a:extLst>
              <a:ext uri="{FF2B5EF4-FFF2-40B4-BE49-F238E27FC236}">
                <a16:creationId xmlns:a16="http://schemas.microsoft.com/office/drawing/2014/main" id="{EE432CD0-A146-41DB-B3A8-A9CF017F0D52}"/>
              </a:ext>
            </a:extLst>
          </p:cNvPr>
          <p:cNvSpPr/>
          <p:nvPr/>
        </p:nvSpPr>
        <p:spPr>
          <a:xfrm rot="3979512">
            <a:off x="5422575" y="2202447"/>
            <a:ext cx="493691" cy="353857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87E84096-6DDC-46BA-883F-58DE3EF5FDCC}"/>
              </a:ext>
            </a:extLst>
          </p:cNvPr>
          <p:cNvSpPr txBox="1"/>
          <p:nvPr/>
        </p:nvSpPr>
        <p:spPr>
          <a:xfrm>
            <a:off x="5498438" y="2213749"/>
            <a:ext cx="307777" cy="70788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800" dirty="0"/>
              <a:t>SCENA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DAC180FB-0DBC-476F-A28A-2D256EF7832D}"/>
              </a:ext>
            </a:extLst>
          </p:cNvPr>
          <p:cNvSpPr txBox="1"/>
          <p:nvPr/>
        </p:nvSpPr>
        <p:spPr>
          <a:xfrm>
            <a:off x="5235912" y="1091650"/>
            <a:ext cx="397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WC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8BFDEF49-633F-4276-969F-C86584003B54}"/>
              </a:ext>
            </a:extLst>
          </p:cNvPr>
          <p:cNvSpPr txBox="1"/>
          <p:nvPr/>
        </p:nvSpPr>
        <p:spPr>
          <a:xfrm rot="21030764">
            <a:off x="6782540" y="5225335"/>
            <a:ext cx="8611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100 M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5D9C0B62-69E3-443C-826B-842D6A3B55D8}"/>
              </a:ext>
            </a:extLst>
          </p:cNvPr>
          <p:cNvSpPr txBox="1"/>
          <p:nvPr/>
        </p:nvSpPr>
        <p:spPr>
          <a:xfrm rot="20441071">
            <a:off x="1947118" y="3583281"/>
            <a:ext cx="338554" cy="50783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90</a:t>
            </a:r>
            <a:r>
              <a:rPr lang="pl-PL" sz="900" b="1" dirty="0"/>
              <a:t> M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C20F39A4-DEDD-4204-B741-C17DD3CCF776}"/>
              </a:ext>
            </a:extLst>
          </p:cNvPr>
          <p:cNvSpPr txBox="1"/>
          <p:nvPr/>
        </p:nvSpPr>
        <p:spPr>
          <a:xfrm rot="20947625">
            <a:off x="2018848" y="977726"/>
            <a:ext cx="673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30 M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33A7A014-0557-444C-BD99-EC4181BD6001}"/>
              </a:ext>
            </a:extLst>
          </p:cNvPr>
          <p:cNvSpPr txBox="1"/>
          <p:nvPr/>
        </p:nvSpPr>
        <p:spPr>
          <a:xfrm rot="283103">
            <a:off x="5752329" y="999252"/>
            <a:ext cx="55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70 M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ACFD6C18-7379-4320-ACD5-75A699F8BC72}"/>
              </a:ext>
            </a:extLst>
          </p:cNvPr>
          <p:cNvSpPr txBox="1"/>
          <p:nvPr/>
        </p:nvSpPr>
        <p:spPr>
          <a:xfrm rot="2820043">
            <a:off x="9135807" y="1505212"/>
            <a:ext cx="467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16M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0E638B47-9B3F-4977-8598-8704EBE35756}"/>
              </a:ext>
            </a:extLst>
          </p:cNvPr>
          <p:cNvSpPr txBox="1"/>
          <p:nvPr/>
        </p:nvSpPr>
        <p:spPr>
          <a:xfrm rot="20105736">
            <a:off x="9901681" y="2273738"/>
            <a:ext cx="338554" cy="5539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19 M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13286A72-6743-4610-904E-41E68FB5207A}"/>
              </a:ext>
            </a:extLst>
          </p:cNvPr>
          <p:cNvSpPr txBox="1"/>
          <p:nvPr/>
        </p:nvSpPr>
        <p:spPr>
          <a:xfrm rot="20951167">
            <a:off x="10380960" y="3558330"/>
            <a:ext cx="338554" cy="5539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37 M</a:t>
            </a:r>
          </a:p>
        </p:txBody>
      </p:sp>
      <p:sp>
        <p:nvSpPr>
          <p:cNvPr id="50" name="Prostokąt 49">
            <a:extLst>
              <a:ext uri="{FF2B5EF4-FFF2-40B4-BE49-F238E27FC236}">
                <a16:creationId xmlns:a16="http://schemas.microsoft.com/office/drawing/2014/main" id="{8372E68A-8BE4-4FEA-BBAF-3616FF6434EB}"/>
              </a:ext>
            </a:extLst>
          </p:cNvPr>
          <p:cNvSpPr/>
          <p:nvPr/>
        </p:nvSpPr>
        <p:spPr>
          <a:xfrm>
            <a:off x="4181383" y="1285260"/>
            <a:ext cx="1019600" cy="1606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WEJŚCIE</a:t>
            </a:r>
          </a:p>
        </p:txBody>
      </p:sp>
    </p:spTree>
    <p:extLst>
      <p:ext uri="{BB962C8B-B14F-4D97-AF65-F5344CB8AC3E}">
        <p14:creationId xmlns:p14="http://schemas.microsoft.com/office/powerpoint/2010/main" val="3296254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28</Words>
  <Application>Microsoft Office PowerPoint</Application>
  <PresentationFormat>Panoramiczny</PresentationFormat>
  <Paragraphs>17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 Kolinska</dc:creator>
  <cp:lastModifiedBy>Sylwia Kolinska</cp:lastModifiedBy>
  <cp:revision>18</cp:revision>
  <dcterms:created xsi:type="dcterms:W3CDTF">2021-07-15T08:15:46Z</dcterms:created>
  <dcterms:modified xsi:type="dcterms:W3CDTF">2024-03-26T10:56:33Z</dcterms:modified>
</cp:coreProperties>
</file>