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ylwia Kolinska" initials="SK" lastIdx="1" clrIdx="0">
    <p:extLst>
      <p:ext uri="{19B8F6BF-5375-455C-9EA6-DF929625EA0E}">
        <p15:presenceInfo xmlns:p15="http://schemas.microsoft.com/office/powerpoint/2012/main" userId="Sylwia Kolins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15T13:27:21.959" idx="1">
    <p:pos x="7486" y="116"/>
    <p:text>PPP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B14C28-0F03-4559-A240-3B29E046C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B11B0CF-BBAF-4CA3-A63D-C3254C617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0F64643-1499-4632-9E60-851A610BE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6DAE-F994-4CC0-BCDC-9764681E06F6}" type="datetimeFigureOut">
              <a:rPr lang="pl-PL" smtClean="0"/>
              <a:t>2023-04-13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B1C77D7-FEE9-4F9B-BB2F-E3A83B640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FE7EAAF-FD82-4CB6-B25C-E2D1C66BF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84B6-889C-4336-B021-38362A69F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6466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9734EC-F391-4444-A42F-2C50AACC3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3339D32-0B3B-4390-B180-05B28D90F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B62C053-63EB-41FB-97BF-6398900F0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6DAE-F994-4CC0-BCDC-9764681E06F6}" type="datetimeFigureOut">
              <a:rPr lang="pl-PL" smtClean="0"/>
              <a:t>2023-04-13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12B2788-945A-4FCA-8AA8-5A8DD3FD9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14FF50-868F-4DD4-9028-AE922E2E2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84B6-889C-4336-B021-38362A69F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1357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D2F2FAD-88F8-4B9C-9DE5-17EABC9943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23AAD8F-9510-4CC0-843D-E2F3FED9F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7EBF1B-49BE-4895-90D2-F0945B0EB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6DAE-F994-4CC0-BCDC-9764681E06F6}" type="datetimeFigureOut">
              <a:rPr lang="pl-PL" smtClean="0"/>
              <a:t>2023-04-13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8D3C674-12F6-43B6-B818-75BE7C08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0A5E1C0-AC5D-4A8F-99D0-00A9480DF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84B6-889C-4336-B021-38362A69F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70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282EDA-0AA5-431D-98F2-9E568C624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0B0495-684A-49D0-B8CF-6841831A7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0E553AD-7344-4497-96C4-F49CFFC11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6DAE-F994-4CC0-BCDC-9764681E06F6}" type="datetimeFigureOut">
              <a:rPr lang="pl-PL" smtClean="0"/>
              <a:t>2023-04-13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0298630-54E2-44F7-9BAC-C01E5F024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4B4E6B4-7707-4E31-BF6B-29F7931D1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84B6-889C-4336-B021-38362A69F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690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E739DF-9978-47E8-91FE-CC46E2A85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F469E41-6DA9-4A61-953E-1221A4E2F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9F3CCE7-4C64-4076-8B77-7737837AD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6DAE-F994-4CC0-BCDC-9764681E06F6}" type="datetimeFigureOut">
              <a:rPr lang="pl-PL" smtClean="0"/>
              <a:t>2023-04-13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6CF9D11-C3EE-47CC-9897-52D385111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4527DAD-0A30-47D8-BFDC-A26D0A27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84B6-889C-4336-B021-38362A69F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534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BF82F9-ADB2-4FE8-B726-0728DAD56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7E7C7F-A730-4036-AA28-946B96E1B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15B50D7-4F7F-4E5B-988B-B3B709EB8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D4054D2-DCC4-4FD4-BE84-0EC8BD8F7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6DAE-F994-4CC0-BCDC-9764681E06F6}" type="datetimeFigureOut">
              <a:rPr lang="pl-PL" smtClean="0"/>
              <a:t>2023-04-13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21D0F36-B076-473E-9052-8B044A17A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30E581F-48CE-4B8C-840B-7633CEBD8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84B6-889C-4336-B021-38362A69F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2759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5E46FE-D905-45EA-B25A-C61AFB1A2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51084C-F010-4651-9532-A97DA985B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38FDFE2-F1C6-471A-B109-B63D26DE1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DD03587-2B0D-4FEB-93FF-6AF91CE769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DC92576-DA6B-4156-AA56-712F1BFFC3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94F9D03-9EE3-42F9-ADBA-0A2DE15FE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6DAE-F994-4CC0-BCDC-9764681E06F6}" type="datetimeFigureOut">
              <a:rPr lang="pl-PL" smtClean="0"/>
              <a:t>2023-04-13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9CB6C55-AEEE-44A2-BA46-271E3C61C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5CA2315-FF04-4268-AF96-844E15227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84B6-889C-4336-B021-38362A69F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700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767BFC-5FEC-4836-879E-ED0A5DA49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A9E687F-4C95-4D43-865E-DAFBAAAF9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6DAE-F994-4CC0-BCDC-9764681E06F6}" type="datetimeFigureOut">
              <a:rPr lang="pl-PL" smtClean="0"/>
              <a:t>2023-04-13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27CE51F-BC66-40F1-9A30-0531C94C8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594893-81C9-454B-8C66-F914A36A0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84B6-889C-4336-B021-38362A69F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9640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7580851-19E0-4909-AD4C-AC737F211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6DAE-F994-4CC0-BCDC-9764681E06F6}" type="datetimeFigureOut">
              <a:rPr lang="pl-PL" smtClean="0"/>
              <a:t>2023-04-13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2FEC055-9884-4802-8901-024B6AEC4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F457AC6-20F9-4966-AEB6-0F0F1DF01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84B6-889C-4336-B021-38362A69F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751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67C786-6E40-4E8F-8C4B-7799CA3EB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6ED6F-7AF2-4B3F-9AED-ED3A141AC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39313FF-754C-48AF-9F3E-3012CD073A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0BBD1FF-EAE2-45B4-BBED-441DE9BD0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6DAE-F994-4CC0-BCDC-9764681E06F6}" type="datetimeFigureOut">
              <a:rPr lang="pl-PL" smtClean="0"/>
              <a:t>2023-04-13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ECF6212-C672-48C0-8D08-3AEB8F26D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5B9410A-2E7F-47A5-82D2-FB6BFBFC0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84B6-889C-4336-B021-38362A69F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87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F998D-A727-4745-8DF9-A8EF7AA46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229FBAF-83FA-4545-9AB4-B62FBCD09D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7651C0D-1F16-45AE-AAC6-861CF4C8B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935A17D-AE9F-4F61-B30E-3183A9B7A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6DAE-F994-4CC0-BCDC-9764681E06F6}" type="datetimeFigureOut">
              <a:rPr lang="pl-PL" smtClean="0"/>
              <a:t>2023-04-13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4BBFE89-2274-46E0-99E8-1926FBA88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80C011A-A436-4DDF-B153-D9A0C395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84B6-889C-4336-B021-38362A69F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4297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B8EA8A7-B152-432C-986C-B3DC2A1A1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543863B-E995-4A12-9439-7FF82726E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BD60244-16F1-46EF-8F53-D180EBFC30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B6DAE-F994-4CC0-BCDC-9764681E06F6}" type="datetimeFigureOut">
              <a:rPr lang="pl-PL" smtClean="0"/>
              <a:t>2023-04-13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EB23DC2-ABC3-4C38-8909-B150373601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1439051-79DC-4D0E-A0CB-510DAC8432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984B6-889C-4336-B021-38362A69F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127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EDF397-10F9-497B-A1FD-5EFF35A3F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0329F06-2647-49B3-A568-19923B32E6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E80FDB3-94B3-4236-B4CD-E09C1896F5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05" t="31716" r="38762" b="18188"/>
          <a:stretch/>
        </p:blipFill>
        <p:spPr>
          <a:xfrm>
            <a:off x="142338" y="0"/>
            <a:ext cx="11576482" cy="6271447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0C060B00-AA15-475F-8C7F-CCDE0B918AE9}"/>
              </a:ext>
            </a:extLst>
          </p:cNvPr>
          <p:cNvSpPr/>
          <p:nvPr/>
        </p:nvSpPr>
        <p:spPr>
          <a:xfrm rot="20512009">
            <a:off x="10632752" y="2746749"/>
            <a:ext cx="328473" cy="1655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TĘŻNIA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D6D41B46-8D35-4919-AB00-777A67FCB052}"/>
              </a:ext>
            </a:extLst>
          </p:cNvPr>
          <p:cNvSpPr/>
          <p:nvPr/>
        </p:nvSpPr>
        <p:spPr>
          <a:xfrm rot="20334612">
            <a:off x="1391028" y="1366199"/>
            <a:ext cx="344977" cy="8200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pl-PL" sz="800" dirty="0">
                <a:solidFill>
                  <a:schemeClr val="tx1"/>
                </a:solidFill>
                <a:highlight>
                  <a:srgbClr val="FFFF00"/>
                </a:highlight>
              </a:rPr>
              <a:t>LOKAL NR 2</a:t>
            </a:r>
            <a:r>
              <a:rPr lang="pl-PL" sz="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BE7C73C1-8784-4B52-872C-F2128BAAD321}"/>
              </a:ext>
            </a:extLst>
          </p:cNvPr>
          <p:cNvSpPr/>
          <p:nvPr/>
        </p:nvSpPr>
        <p:spPr>
          <a:xfrm>
            <a:off x="652490" y="1704512"/>
            <a:ext cx="159798" cy="1420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31891CDC-DDFA-46C3-846B-DEBACB0573F9}"/>
              </a:ext>
            </a:extLst>
          </p:cNvPr>
          <p:cNvSpPr/>
          <p:nvPr/>
        </p:nvSpPr>
        <p:spPr>
          <a:xfrm>
            <a:off x="602833" y="2155290"/>
            <a:ext cx="165068" cy="115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FFC04782-7DCE-4F40-B205-6377AF343103}"/>
              </a:ext>
            </a:extLst>
          </p:cNvPr>
          <p:cNvSpPr/>
          <p:nvPr/>
        </p:nvSpPr>
        <p:spPr>
          <a:xfrm>
            <a:off x="835245" y="2006352"/>
            <a:ext cx="200579" cy="1544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id="{2BBE58EF-CFC2-438A-8948-35292C6EDB18}"/>
              </a:ext>
            </a:extLst>
          </p:cNvPr>
          <p:cNvSpPr/>
          <p:nvPr/>
        </p:nvSpPr>
        <p:spPr>
          <a:xfrm>
            <a:off x="377612" y="1869605"/>
            <a:ext cx="200579" cy="1420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4" name="Łącznik: łamany 13">
            <a:extLst>
              <a:ext uri="{FF2B5EF4-FFF2-40B4-BE49-F238E27FC236}">
                <a16:creationId xmlns:a16="http://schemas.microsoft.com/office/drawing/2014/main" id="{4ADDC0E7-2CBF-424D-A373-68ADDE0BA173}"/>
              </a:ext>
            </a:extLst>
          </p:cNvPr>
          <p:cNvCxnSpPr>
            <a:cxnSpLocks/>
          </p:cNvCxnSpPr>
          <p:nvPr/>
        </p:nvCxnSpPr>
        <p:spPr>
          <a:xfrm rot="16200000" flipH="1">
            <a:off x="555556" y="2814091"/>
            <a:ext cx="523783" cy="488532"/>
          </a:xfrm>
          <a:prstGeom prst="bentConnector3">
            <a:avLst>
              <a:gd name="adj1" fmla="val 4830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: łamany 17">
            <a:extLst>
              <a:ext uri="{FF2B5EF4-FFF2-40B4-BE49-F238E27FC236}">
                <a16:creationId xmlns:a16="http://schemas.microsoft.com/office/drawing/2014/main" id="{222A074E-FD99-46DF-AD83-B8E10AD0933B}"/>
              </a:ext>
            </a:extLst>
          </p:cNvPr>
          <p:cNvCxnSpPr>
            <a:cxnSpLocks/>
          </p:cNvCxnSpPr>
          <p:nvPr/>
        </p:nvCxnSpPr>
        <p:spPr>
          <a:xfrm>
            <a:off x="861134" y="2667418"/>
            <a:ext cx="488533" cy="30660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rostokąt 20">
            <a:extLst>
              <a:ext uri="{FF2B5EF4-FFF2-40B4-BE49-F238E27FC236}">
                <a16:creationId xmlns:a16="http://schemas.microsoft.com/office/drawing/2014/main" id="{E68EC75C-42C4-467F-98BF-DC5CB4453050}"/>
              </a:ext>
            </a:extLst>
          </p:cNvPr>
          <p:cNvSpPr/>
          <p:nvPr/>
        </p:nvSpPr>
        <p:spPr>
          <a:xfrm rot="21254630">
            <a:off x="9852682" y="5177200"/>
            <a:ext cx="278548" cy="217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pl-PL" sz="800" dirty="0"/>
              <a:t>WC</a:t>
            </a:r>
          </a:p>
        </p:txBody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id="{9B03B70F-3845-4E78-AB7D-284D1353855E}"/>
              </a:ext>
            </a:extLst>
          </p:cNvPr>
          <p:cNvSpPr/>
          <p:nvPr/>
        </p:nvSpPr>
        <p:spPr>
          <a:xfrm rot="20368946">
            <a:off x="2424058" y="5588103"/>
            <a:ext cx="342918" cy="256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800" dirty="0"/>
              <a:t>KAWA</a:t>
            </a:r>
          </a:p>
        </p:txBody>
      </p:sp>
      <p:sp>
        <p:nvSpPr>
          <p:cNvPr id="30" name="Owal 29">
            <a:extLst>
              <a:ext uri="{FF2B5EF4-FFF2-40B4-BE49-F238E27FC236}">
                <a16:creationId xmlns:a16="http://schemas.microsoft.com/office/drawing/2014/main" id="{7F817295-E119-4529-B199-6811C88DB78A}"/>
              </a:ext>
            </a:extLst>
          </p:cNvPr>
          <p:cNvSpPr/>
          <p:nvPr/>
        </p:nvSpPr>
        <p:spPr>
          <a:xfrm rot="21055879">
            <a:off x="1819670" y="1336640"/>
            <a:ext cx="3197325" cy="2588152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00" dirty="0">
              <a:highlight>
                <a:srgbClr val="C0C0C0"/>
              </a:highlight>
            </a:endParaRPr>
          </a:p>
        </p:txBody>
      </p:sp>
      <p:sp>
        <p:nvSpPr>
          <p:cNvPr id="61" name="Strzałka: w górę i w dół 60">
            <a:extLst>
              <a:ext uri="{FF2B5EF4-FFF2-40B4-BE49-F238E27FC236}">
                <a16:creationId xmlns:a16="http://schemas.microsoft.com/office/drawing/2014/main" id="{A539EEDD-14E4-4575-83AE-2CE9912461D6}"/>
              </a:ext>
            </a:extLst>
          </p:cNvPr>
          <p:cNvSpPr/>
          <p:nvPr/>
        </p:nvSpPr>
        <p:spPr>
          <a:xfrm rot="21151397">
            <a:off x="5302039" y="2970954"/>
            <a:ext cx="328553" cy="1747428"/>
          </a:xfrm>
          <a:prstGeom prst="up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tx1"/>
                </a:solidFill>
              </a:rPr>
              <a:t>WEJŚCIE</a:t>
            </a:r>
          </a:p>
        </p:txBody>
      </p:sp>
      <p:cxnSp>
        <p:nvCxnSpPr>
          <p:cNvPr id="13" name="Łącznik prosty ze strzałką 12">
            <a:extLst>
              <a:ext uri="{FF2B5EF4-FFF2-40B4-BE49-F238E27FC236}">
                <a16:creationId xmlns:a16="http://schemas.microsoft.com/office/drawing/2014/main" id="{912B1F0C-D922-488E-9EA7-FE7FDC05DD5E}"/>
              </a:ext>
            </a:extLst>
          </p:cNvPr>
          <p:cNvCxnSpPr>
            <a:cxnSpLocks/>
          </p:cNvCxnSpPr>
          <p:nvPr/>
        </p:nvCxnSpPr>
        <p:spPr>
          <a:xfrm flipV="1">
            <a:off x="3107184" y="4873841"/>
            <a:ext cx="7759084" cy="102286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>
            <a:extLst>
              <a:ext uri="{FF2B5EF4-FFF2-40B4-BE49-F238E27FC236}">
                <a16:creationId xmlns:a16="http://schemas.microsoft.com/office/drawing/2014/main" id="{6F955530-7781-465B-AF94-3D4451A4E360}"/>
              </a:ext>
            </a:extLst>
          </p:cNvPr>
          <p:cNvCxnSpPr/>
          <p:nvPr/>
        </p:nvCxnSpPr>
        <p:spPr>
          <a:xfrm flipH="1" flipV="1">
            <a:off x="1113952" y="1373413"/>
            <a:ext cx="1873188" cy="444719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ze strzałką 22">
            <a:extLst>
              <a:ext uri="{FF2B5EF4-FFF2-40B4-BE49-F238E27FC236}">
                <a16:creationId xmlns:a16="http://schemas.microsoft.com/office/drawing/2014/main" id="{9BFB6801-075C-456C-804A-408F91A184E8}"/>
              </a:ext>
            </a:extLst>
          </p:cNvPr>
          <p:cNvCxnSpPr/>
          <p:nvPr/>
        </p:nvCxnSpPr>
        <p:spPr>
          <a:xfrm flipV="1">
            <a:off x="1255036" y="896645"/>
            <a:ext cx="2020824" cy="43495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>
            <a:extLst>
              <a:ext uri="{FF2B5EF4-FFF2-40B4-BE49-F238E27FC236}">
                <a16:creationId xmlns:a16="http://schemas.microsoft.com/office/drawing/2014/main" id="{680F7171-DA7F-4D82-A18A-D25F97DBC3FD}"/>
              </a:ext>
            </a:extLst>
          </p:cNvPr>
          <p:cNvCxnSpPr/>
          <p:nvPr/>
        </p:nvCxnSpPr>
        <p:spPr>
          <a:xfrm>
            <a:off x="3270019" y="874450"/>
            <a:ext cx="5663953" cy="47934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ze strzałką 28">
            <a:extLst>
              <a:ext uri="{FF2B5EF4-FFF2-40B4-BE49-F238E27FC236}">
                <a16:creationId xmlns:a16="http://schemas.microsoft.com/office/drawing/2014/main" id="{B592903D-564E-47F9-AB3D-83AEA0CF9E90}"/>
              </a:ext>
            </a:extLst>
          </p:cNvPr>
          <p:cNvCxnSpPr/>
          <p:nvPr/>
        </p:nvCxnSpPr>
        <p:spPr>
          <a:xfrm>
            <a:off x="9037468" y="1331597"/>
            <a:ext cx="727969" cy="67475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>
            <a:extLst>
              <a:ext uri="{FF2B5EF4-FFF2-40B4-BE49-F238E27FC236}">
                <a16:creationId xmlns:a16="http://schemas.microsoft.com/office/drawing/2014/main" id="{538292B3-6C86-400B-880C-C5B8EA7522D8}"/>
              </a:ext>
            </a:extLst>
          </p:cNvPr>
          <p:cNvCxnSpPr/>
          <p:nvPr/>
        </p:nvCxnSpPr>
        <p:spPr>
          <a:xfrm>
            <a:off x="9842458" y="2083577"/>
            <a:ext cx="489536" cy="87342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ze strzałką 33">
            <a:extLst>
              <a:ext uri="{FF2B5EF4-FFF2-40B4-BE49-F238E27FC236}">
                <a16:creationId xmlns:a16="http://schemas.microsoft.com/office/drawing/2014/main" id="{6086E995-1945-488D-9C8E-53CE1AFE18FF}"/>
              </a:ext>
            </a:extLst>
          </p:cNvPr>
          <p:cNvCxnSpPr/>
          <p:nvPr/>
        </p:nvCxnSpPr>
        <p:spPr>
          <a:xfrm>
            <a:off x="10331994" y="2974019"/>
            <a:ext cx="604970" cy="189982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ole tekstowe 37">
            <a:extLst>
              <a:ext uri="{FF2B5EF4-FFF2-40B4-BE49-F238E27FC236}">
                <a16:creationId xmlns:a16="http://schemas.microsoft.com/office/drawing/2014/main" id="{27D2B65A-518B-4135-8C53-C6813114C576}"/>
              </a:ext>
            </a:extLst>
          </p:cNvPr>
          <p:cNvSpPr txBox="1"/>
          <p:nvPr/>
        </p:nvSpPr>
        <p:spPr>
          <a:xfrm rot="19812865">
            <a:off x="5633542" y="1340461"/>
            <a:ext cx="461665" cy="120032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pl-PL" sz="900" dirty="0"/>
              <a:t>BUDYNEK AMFITEATRU</a:t>
            </a:r>
          </a:p>
          <a:p>
            <a:endParaRPr lang="pl-PL" sz="900" dirty="0"/>
          </a:p>
        </p:txBody>
      </p:sp>
      <p:sp>
        <p:nvSpPr>
          <p:cNvPr id="39" name="pole tekstowe 38">
            <a:extLst>
              <a:ext uri="{FF2B5EF4-FFF2-40B4-BE49-F238E27FC236}">
                <a16:creationId xmlns:a16="http://schemas.microsoft.com/office/drawing/2014/main" id="{0A0FAAF0-3A17-4EF2-8ECD-C9F501E8A182}"/>
              </a:ext>
            </a:extLst>
          </p:cNvPr>
          <p:cNvSpPr txBox="1"/>
          <p:nvPr/>
        </p:nvSpPr>
        <p:spPr>
          <a:xfrm rot="16200000">
            <a:off x="3526950" y="1628549"/>
            <a:ext cx="615553" cy="189524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pl-PL" sz="1400" dirty="0"/>
              <a:t>WIDOWNIA AMFITEATRU</a:t>
            </a:r>
          </a:p>
        </p:txBody>
      </p:sp>
      <p:sp>
        <p:nvSpPr>
          <p:cNvPr id="40" name="Owal 39">
            <a:extLst>
              <a:ext uri="{FF2B5EF4-FFF2-40B4-BE49-F238E27FC236}">
                <a16:creationId xmlns:a16="http://schemas.microsoft.com/office/drawing/2014/main" id="{EE432CD0-A146-41DB-B3A8-A9CF017F0D52}"/>
              </a:ext>
            </a:extLst>
          </p:cNvPr>
          <p:cNvSpPr/>
          <p:nvPr/>
        </p:nvSpPr>
        <p:spPr>
          <a:xfrm rot="3979512">
            <a:off x="5422575" y="2202447"/>
            <a:ext cx="493691" cy="353857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1" name="pole tekstowe 40">
            <a:extLst>
              <a:ext uri="{FF2B5EF4-FFF2-40B4-BE49-F238E27FC236}">
                <a16:creationId xmlns:a16="http://schemas.microsoft.com/office/drawing/2014/main" id="{87E84096-6DDC-46BA-883F-58DE3EF5FDCC}"/>
              </a:ext>
            </a:extLst>
          </p:cNvPr>
          <p:cNvSpPr txBox="1"/>
          <p:nvPr/>
        </p:nvSpPr>
        <p:spPr>
          <a:xfrm>
            <a:off x="5498438" y="2213749"/>
            <a:ext cx="307777" cy="70788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pl-PL" sz="800" dirty="0"/>
              <a:t>SCENA</a:t>
            </a:r>
          </a:p>
        </p:txBody>
      </p:sp>
      <p:sp>
        <p:nvSpPr>
          <p:cNvPr id="42" name="pole tekstowe 41">
            <a:extLst>
              <a:ext uri="{FF2B5EF4-FFF2-40B4-BE49-F238E27FC236}">
                <a16:creationId xmlns:a16="http://schemas.microsoft.com/office/drawing/2014/main" id="{DAC180FB-0DBC-476F-A28A-2D256EF7832D}"/>
              </a:ext>
            </a:extLst>
          </p:cNvPr>
          <p:cNvSpPr txBox="1"/>
          <p:nvPr/>
        </p:nvSpPr>
        <p:spPr>
          <a:xfrm>
            <a:off x="5235912" y="1091650"/>
            <a:ext cx="397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WC</a:t>
            </a:r>
          </a:p>
        </p:txBody>
      </p:sp>
      <p:sp>
        <p:nvSpPr>
          <p:cNvPr id="43" name="pole tekstowe 42">
            <a:extLst>
              <a:ext uri="{FF2B5EF4-FFF2-40B4-BE49-F238E27FC236}">
                <a16:creationId xmlns:a16="http://schemas.microsoft.com/office/drawing/2014/main" id="{8BFDEF49-633F-4276-969F-C86584003B54}"/>
              </a:ext>
            </a:extLst>
          </p:cNvPr>
          <p:cNvSpPr txBox="1"/>
          <p:nvPr/>
        </p:nvSpPr>
        <p:spPr>
          <a:xfrm rot="21030764">
            <a:off x="6782540" y="5225335"/>
            <a:ext cx="8611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100 M</a:t>
            </a:r>
          </a:p>
        </p:txBody>
      </p:sp>
      <p:sp>
        <p:nvSpPr>
          <p:cNvPr id="44" name="pole tekstowe 43">
            <a:extLst>
              <a:ext uri="{FF2B5EF4-FFF2-40B4-BE49-F238E27FC236}">
                <a16:creationId xmlns:a16="http://schemas.microsoft.com/office/drawing/2014/main" id="{5D9C0B62-69E3-443C-826B-842D6A3B55D8}"/>
              </a:ext>
            </a:extLst>
          </p:cNvPr>
          <p:cNvSpPr txBox="1"/>
          <p:nvPr/>
        </p:nvSpPr>
        <p:spPr>
          <a:xfrm rot="20441071">
            <a:off x="1947118" y="3583281"/>
            <a:ext cx="338554" cy="50783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pl-PL" sz="1000" dirty="0"/>
              <a:t>90</a:t>
            </a:r>
            <a:r>
              <a:rPr lang="pl-PL" sz="900" b="1" dirty="0"/>
              <a:t> M</a:t>
            </a:r>
          </a:p>
        </p:txBody>
      </p:sp>
      <p:sp>
        <p:nvSpPr>
          <p:cNvPr id="45" name="pole tekstowe 44">
            <a:extLst>
              <a:ext uri="{FF2B5EF4-FFF2-40B4-BE49-F238E27FC236}">
                <a16:creationId xmlns:a16="http://schemas.microsoft.com/office/drawing/2014/main" id="{C20F39A4-DEDD-4204-B741-C17DD3CCF776}"/>
              </a:ext>
            </a:extLst>
          </p:cNvPr>
          <p:cNvSpPr txBox="1"/>
          <p:nvPr/>
        </p:nvSpPr>
        <p:spPr>
          <a:xfrm rot="20947625">
            <a:off x="2018848" y="977726"/>
            <a:ext cx="6735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30 M</a:t>
            </a:r>
          </a:p>
        </p:txBody>
      </p:sp>
      <p:sp>
        <p:nvSpPr>
          <p:cNvPr id="46" name="pole tekstowe 45">
            <a:extLst>
              <a:ext uri="{FF2B5EF4-FFF2-40B4-BE49-F238E27FC236}">
                <a16:creationId xmlns:a16="http://schemas.microsoft.com/office/drawing/2014/main" id="{33A7A014-0557-444C-BD99-EC4181BD6001}"/>
              </a:ext>
            </a:extLst>
          </p:cNvPr>
          <p:cNvSpPr txBox="1"/>
          <p:nvPr/>
        </p:nvSpPr>
        <p:spPr>
          <a:xfrm rot="283103">
            <a:off x="5752329" y="999252"/>
            <a:ext cx="55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70 M</a:t>
            </a:r>
          </a:p>
        </p:txBody>
      </p:sp>
      <p:sp>
        <p:nvSpPr>
          <p:cNvPr id="47" name="pole tekstowe 46">
            <a:extLst>
              <a:ext uri="{FF2B5EF4-FFF2-40B4-BE49-F238E27FC236}">
                <a16:creationId xmlns:a16="http://schemas.microsoft.com/office/drawing/2014/main" id="{ACFD6C18-7379-4320-ACD5-75A699F8BC72}"/>
              </a:ext>
            </a:extLst>
          </p:cNvPr>
          <p:cNvSpPr txBox="1"/>
          <p:nvPr/>
        </p:nvSpPr>
        <p:spPr>
          <a:xfrm rot="2820043">
            <a:off x="9135807" y="1505212"/>
            <a:ext cx="467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16M</a:t>
            </a:r>
          </a:p>
        </p:txBody>
      </p:sp>
      <p:sp>
        <p:nvSpPr>
          <p:cNvPr id="48" name="pole tekstowe 47">
            <a:extLst>
              <a:ext uri="{FF2B5EF4-FFF2-40B4-BE49-F238E27FC236}">
                <a16:creationId xmlns:a16="http://schemas.microsoft.com/office/drawing/2014/main" id="{0E638B47-9B3F-4977-8598-8704EBE35756}"/>
              </a:ext>
            </a:extLst>
          </p:cNvPr>
          <p:cNvSpPr txBox="1"/>
          <p:nvPr/>
        </p:nvSpPr>
        <p:spPr>
          <a:xfrm rot="20105736">
            <a:off x="9901681" y="2273738"/>
            <a:ext cx="338554" cy="5539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pl-PL" sz="1000" dirty="0"/>
              <a:t>19 M</a:t>
            </a:r>
          </a:p>
        </p:txBody>
      </p:sp>
      <p:sp>
        <p:nvSpPr>
          <p:cNvPr id="49" name="pole tekstowe 48">
            <a:extLst>
              <a:ext uri="{FF2B5EF4-FFF2-40B4-BE49-F238E27FC236}">
                <a16:creationId xmlns:a16="http://schemas.microsoft.com/office/drawing/2014/main" id="{13286A72-6743-4610-904E-41E68FB5207A}"/>
              </a:ext>
            </a:extLst>
          </p:cNvPr>
          <p:cNvSpPr txBox="1"/>
          <p:nvPr/>
        </p:nvSpPr>
        <p:spPr>
          <a:xfrm rot="20951167">
            <a:off x="10380960" y="3558330"/>
            <a:ext cx="338554" cy="5539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pl-PL" sz="1000" dirty="0"/>
              <a:t>37 M</a:t>
            </a:r>
          </a:p>
        </p:txBody>
      </p:sp>
      <p:sp>
        <p:nvSpPr>
          <p:cNvPr id="50" name="Prostokąt 49">
            <a:extLst>
              <a:ext uri="{FF2B5EF4-FFF2-40B4-BE49-F238E27FC236}">
                <a16:creationId xmlns:a16="http://schemas.microsoft.com/office/drawing/2014/main" id="{8372E68A-8BE4-4FEA-BBAF-3616FF6434EB}"/>
              </a:ext>
            </a:extLst>
          </p:cNvPr>
          <p:cNvSpPr/>
          <p:nvPr/>
        </p:nvSpPr>
        <p:spPr>
          <a:xfrm>
            <a:off x="4181383" y="1285260"/>
            <a:ext cx="1019600" cy="16060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tx1"/>
                </a:solidFill>
              </a:rPr>
              <a:t>WEJŚCIE</a:t>
            </a:r>
          </a:p>
        </p:txBody>
      </p:sp>
    </p:spTree>
    <p:extLst>
      <p:ext uri="{BB962C8B-B14F-4D97-AF65-F5344CB8AC3E}">
        <p14:creationId xmlns:p14="http://schemas.microsoft.com/office/powerpoint/2010/main" val="329625402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27</Words>
  <Application>Microsoft Office PowerPoint</Application>
  <PresentationFormat>Panoramiczny</PresentationFormat>
  <Paragraphs>17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Sylwia Kolinska</dc:creator>
  <cp:lastModifiedBy>Sylwia Kolinska</cp:lastModifiedBy>
  <cp:revision>16</cp:revision>
  <dcterms:created xsi:type="dcterms:W3CDTF">2021-07-15T08:15:46Z</dcterms:created>
  <dcterms:modified xsi:type="dcterms:W3CDTF">2023-04-13T11:21:02Z</dcterms:modified>
</cp:coreProperties>
</file>